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letter"/>
  <p:notesSz cx="10020300" cy="6888163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5354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115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5645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80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4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517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8161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2862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754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3785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2383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8076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089" y="1976925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Electrificación en la calle Urzúa Flores en la comunidad de la Estanzuela</a:t>
            </a:r>
            <a:endParaRPr lang="es-MX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553" y="2960517"/>
            <a:ext cx="1722751" cy="3062669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437" y="3212366"/>
            <a:ext cx="1581086" cy="281082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048120" y="2628819"/>
            <a:ext cx="3219719" cy="477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INICIO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Noviembre 2019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7228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3517" y="1944207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514" y="3029207"/>
            <a:ext cx="1619718" cy="2879499"/>
          </a:xfrm>
          <a:prstGeom prst="rect">
            <a:avLst/>
          </a:prstGeom>
        </p:spPr>
      </p:pic>
      <p:sp>
        <p:nvSpPr>
          <p:cNvPr id="8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Electrificación en la calle Urzúa Flores en la comunidad de la Estanzuela</a:t>
            </a:r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558" y="3223815"/>
            <a:ext cx="1613284" cy="2868061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925863" y="2658678"/>
            <a:ext cx="3219719" cy="477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TERMINACIÓN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Diciembre 2019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9732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</TotalTime>
  <Words>32</Words>
  <Application>Microsoft Office PowerPoint</Application>
  <PresentationFormat>Carta (216 x 279 mm)</PresentationFormat>
  <Paragraphs>4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pc</dc:creator>
  <cp:lastModifiedBy>Nena</cp:lastModifiedBy>
  <cp:revision>17</cp:revision>
  <cp:lastPrinted>2019-12-11T20:45:36Z</cp:lastPrinted>
  <dcterms:created xsi:type="dcterms:W3CDTF">2019-08-21T19:10:11Z</dcterms:created>
  <dcterms:modified xsi:type="dcterms:W3CDTF">2020-01-23T19:15:24Z</dcterms:modified>
</cp:coreProperties>
</file>