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letter"/>
  <p:notesSz cx="10018713" cy="688816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5354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115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5645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80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4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51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816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2862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75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378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2383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807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" y="1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299" y="184884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Pavimentación asfáltica en camino </a:t>
            </a:r>
            <a:r>
              <a:rPr lang="es-MX" dirty="0" err="1" smtClean="0"/>
              <a:t>Cocula</a:t>
            </a:r>
            <a:r>
              <a:rPr lang="es-MX" dirty="0" smtClean="0"/>
              <a:t>-Santa Teresa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036" y="3759341"/>
            <a:ext cx="3505344" cy="197175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073" y="3315396"/>
            <a:ext cx="1561769" cy="277647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133341" y="2651424"/>
            <a:ext cx="3219719" cy="477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INICIO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Diciembre 2019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7228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299" y="184884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Pavimentación asfáltica en camino </a:t>
            </a:r>
            <a:r>
              <a:rPr lang="es-MX" dirty="0" err="1" smtClean="0"/>
              <a:t>Cocula</a:t>
            </a:r>
            <a:r>
              <a:rPr lang="es-MX" dirty="0" smtClean="0"/>
              <a:t>-Santa Teresa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850" y="3465343"/>
            <a:ext cx="3350807" cy="188482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09" y="3487445"/>
            <a:ext cx="3311515" cy="186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65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0" y="1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299" y="184884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Pavimentación asfáltica en camino </a:t>
            </a:r>
            <a:r>
              <a:rPr lang="es-MX" dirty="0" err="1" smtClean="0"/>
              <a:t>Cocula</a:t>
            </a:r>
            <a:r>
              <a:rPr lang="es-MX" dirty="0" smtClean="0"/>
              <a:t>-Santa Teresa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411" y="3429000"/>
            <a:ext cx="3479527" cy="195723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000" y="2861781"/>
            <a:ext cx="1695861" cy="301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73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495" y="1880725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Pavimentación asfáltica en camino </a:t>
            </a:r>
            <a:r>
              <a:rPr lang="es-MX" dirty="0" err="1" smtClean="0"/>
              <a:t>Cocula</a:t>
            </a:r>
            <a:r>
              <a:rPr lang="es-MX" dirty="0" smtClean="0"/>
              <a:t>-Santa Teresa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766" y="2832505"/>
            <a:ext cx="1838140" cy="3267805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122" y="3313053"/>
            <a:ext cx="3490175" cy="196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78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18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556" y="1867584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Pavimentación asfáltica en camino </a:t>
            </a:r>
            <a:r>
              <a:rPr lang="es-MX" dirty="0" err="1" smtClean="0"/>
              <a:t>Cocula</a:t>
            </a:r>
            <a:r>
              <a:rPr lang="es-MX" dirty="0" smtClean="0"/>
              <a:t>-Santa Teresa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321" y="2928685"/>
            <a:ext cx="1656470" cy="294483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325" y="3606085"/>
            <a:ext cx="3043639" cy="171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93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556" y="1879833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Pavimentación asfáltica en camino </a:t>
            </a:r>
            <a:r>
              <a:rPr lang="es-MX" dirty="0" err="1" smtClean="0"/>
              <a:t>Cocula</a:t>
            </a:r>
            <a:r>
              <a:rPr lang="es-MX" dirty="0" smtClean="0"/>
              <a:t>-Santa Teresa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87" y="3508689"/>
            <a:ext cx="3331839" cy="187416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353" y="3508689"/>
            <a:ext cx="3483601" cy="195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74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671" y="194420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Pavimentación asfáltica en camino </a:t>
            </a:r>
            <a:r>
              <a:rPr lang="es-MX" dirty="0" err="1" smtClean="0"/>
              <a:t>Cocula</a:t>
            </a:r>
            <a:r>
              <a:rPr lang="es-MX" dirty="0" smtClean="0"/>
              <a:t>-Santa Teresa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744" y="3440865"/>
            <a:ext cx="3479109" cy="195699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178" y="3428999"/>
            <a:ext cx="3501623" cy="1969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5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885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517" y="1905954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Pavimentación asfáltica en camino </a:t>
            </a:r>
            <a:r>
              <a:rPr lang="es-MX" dirty="0" err="1" smtClean="0"/>
              <a:t>Cocula</a:t>
            </a:r>
            <a:r>
              <a:rPr lang="es-MX" dirty="0" smtClean="0"/>
              <a:t>-Santa Teresa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443" y="2884615"/>
            <a:ext cx="1706048" cy="303297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353" y="3550695"/>
            <a:ext cx="3193960" cy="179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5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307" y="194420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Pavimentación asfáltica en camino </a:t>
            </a:r>
            <a:r>
              <a:rPr lang="es-MX" dirty="0" err="1" smtClean="0"/>
              <a:t>Cocula</a:t>
            </a:r>
            <a:r>
              <a:rPr lang="es-MX" dirty="0" smtClean="0"/>
              <a:t>-Santa Teresa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983" y="3223330"/>
            <a:ext cx="1590030" cy="28267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716" y="2919472"/>
            <a:ext cx="1695751" cy="3014668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925863" y="2658678"/>
            <a:ext cx="3219719" cy="477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TERMINACIÓN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Diciembre 2019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3954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62</Words>
  <Application>Microsoft Office PowerPoint</Application>
  <PresentationFormat>Carta (216 x 279 mm)</PresentationFormat>
  <Paragraphs>11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Nena</cp:lastModifiedBy>
  <cp:revision>16</cp:revision>
  <cp:lastPrinted>2019-08-22T13:18:17Z</cp:lastPrinted>
  <dcterms:created xsi:type="dcterms:W3CDTF">2019-08-21T19:10:11Z</dcterms:created>
  <dcterms:modified xsi:type="dcterms:W3CDTF">2020-01-23T19:15:53Z</dcterms:modified>
</cp:coreProperties>
</file>