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letter"/>
  <p:notesSz cx="10018713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092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088" y="184402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11" y="3230385"/>
            <a:ext cx="2108111" cy="281081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426" y="3413908"/>
            <a:ext cx="3258357" cy="244376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75763" y="265456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Septiembre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088" y="184402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55" y="3258354"/>
            <a:ext cx="3103223" cy="232741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944" y="3258354"/>
            <a:ext cx="3271233" cy="245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737" y="1925749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270" y="2689729"/>
            <a:ext cx="1594380" cy="331631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242" y="2916813"/>
            <a:ext cx="1427202" cy="29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499" y="1934561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93" y="3276916"/>
            <a:ext cx="3155747" cy="236681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037" y="3276916"/>
            <a:ext cx="2996484" cy="224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4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93159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638" y="3270981"/>
            <a:ext cx="3366015" cy="252451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792" y="3158637"/>
            <a:ext cx="3335628" cy="250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626" y="1896682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26" y="3557844"/>
            <a:ext cx="3770303" cy="181264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032" y="3557844"/>
            <a:ext cx="3694691" cy="177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8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795" y="193233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Red de Drenaje en la calle Francisco Alcalá.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54" y="3467515"/>
            <a:ext cx="3261626" cy="24462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204" y="3380551"/>
            <a:ext cx="3408608" cy="255645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25863" y="265867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Octubre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92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85</Words>
  <Application>Microsoft Office PowerPoint</Application>
  <PresentationFormat>Carta (216 x 279 mm)</PresentationFormat>
  <Paragraphs>9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15</cp:revision>
  <cp:lastPrinted>2019-08-22T13:18:17Z</cp:lastPrinted>
  <dcterms:created xsi:type="dcterms:W3CDTF">2019-08-21T19:10:11Z</dcterms:created>
  <dcterms:modified xsi:type="dcterms:W3CDTF">2020-01-23T19:14:51Z</dcterms:modified>
</cp:coreProperties>
</file>