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67" r:id="rId4"/>
    <p:sldId id="266" r:id="rId5"/>
    <p:sldId id="265" r:id="rId6"/>
    <p:sldId id="264" r:id="rId7"/>
    <p:sldId id="268" r:id="rId8"/>
    <p:sldId id="269" r:id="rId9"/>
  </p:sldIdLst>
  <p:sldSz cx="9144000" cy="6858000" type="letter"/>
  <p:notesSz cx="10020300" cy="6888163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 autoAdjust="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5354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115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5645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806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47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517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8161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2862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754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3785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2383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8076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299" y="1942302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Electrificación en la Colonia Nueva entre las calles Tomas Ramírez, Hidalgo, Independencia e Isabel la Católica </a:t>
            </a:r>
            <a:endParaRPr lang="es-MX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700" y="2847259"/>
            <a:ext cx="2244566" cy="2992755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569" y="3245068"/>
            <a:ext cx="2159795" cy="2879727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875763" y="2654568"/>
            <a:ext cx="3219719" cy="4771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INICIO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Noviembre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2019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7430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251" y="1917778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950" y="2879195"/>
            <a:ext cx="2209800" cy="2946399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950" y="2879195"/>
            <a:ext cx="2306602" cy="3075470"/>
          </a:xfrm>
          <a:prstGeom prst="rect">
            <a:avLst/>
          </a:prstGeom>
        </p:spPr>
      </p:pic>
      <p:sp>
        <p:nvSpPr>
          <p:cNvPr id="8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Electrificación en la Colonia Nueva entre las calles Tomas Ramírez, Hidalgo, Independencia e Isabel la Católica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9095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8796" y="1944207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075" y="3029207"/>
            <a:ext cx="2128056" cy="283740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3577" y="2979074"/>
            <a:ext cx="2133044" cy="2844058"/>
          </a:xfrm>
          <a:prstGeom prst="rect">
            <a:avLst/>
          </a:prstGeom>
        </p:spPr>
      </p:pic>
      <p:sp>
        <p:nvSpPr>
          <p:cNvPr id="9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Electrificación en la Colonia Nueva entre las calles Tomas Ramírez, Hidalgo, Independencia e Isabel la Católica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6464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556" y="1940489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569" y="3075895"/>
            <a:ext cx="2052942" cy="273725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325" y="3095351"/>
            <a:ext cx="2038350" cy="2717800"/>
          </a:xfrm>
          <a:prstGeom prst="rect">
            <a:avLst/>
          </a:prstGeom>
        </p:spPr>
      </p:pic>
      <p:sp>
        <p:nvSpPr>
          <p:cNvPr id="10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Electrificación en la Colonia Nueva entre las calles Tomas Ramírez, Hidalgo, Independencia e Isabel la Católica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7014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671" y="1944207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950" y="3000023"/>
            <a:ext cx="2159677" cy="287957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071" y="3002230"/>
            <a:ext cx="2158023" cy="2877363"/>
          </a:xfrm>
          <a:prstGeom prst="rect">
            <a:avLst/>
          </a:prstGeom>
        </p:spPr>
      </p:pic>
      <p:sp>
        <p:nvSpPr>
          <p:cNvPr id="9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Electrificación en la Colonia Nueva entre las calles Tomas Ramírez, Hidalgo, Independencia e Isabel la Católica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8308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671" y="1944229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158" y="2889163"/>
            <a:ext cx="2188080" cy="2917441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274" y="2954316"/>
            <a:ext cx="2188081" cy="2917441"/>
          </a:xfrm>
          <a:prstGeom prst="rect">
            <a:avLst/>
          </a:prstGeom>
        </p:spPr>
      </p:pic>
      <p:sp>
        <p:nvSpPr>
          <p:cNvPr id="8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Electrificación en la Colonia Nueva entre las calles Tomas Ramírez, Hidalgo, Independencia e Isabel la Católica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3468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454" y="1844024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829" y="2837126"/>
            <a:ext cx="2230238" cy="2973651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663" y="2837126"/>
            <a:ext cx="2363608" cy="3151477"/>
          </a:xfrm>
          <a:prstGeom prst="rect">
            <a:avLst/>
          </a:prstGeom>
        </p:spPr>
      </p:pic>
      <p:sp>
        <p:nvSpPr>
          <p:cNvPr id="8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Electrificación en la Colonia Nueva entre las calles Tomas Ramírez, Hidalgo, Independencia e Isabel la Católica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3752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2595" y="1861364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917645"/>
            <a:ext cx="2101292" cy="280172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885" y="3226738"/>
            <a:ext cx="2141163" cy="2854883"/>
          </a:xfrm>
          <a:prstGeom prst="rect">
            <a:avLst/>
          </a:prstGeom>
        </p:spPr>
      </p:pic>
      <p:sp>
        <p:nvSpPr>
          <p:cNvPr id="9" name="1 Rectángulo redondeado"/>
          <p:cNvSpPr/>
          <p:nvPr/>
        </p:nvSpPr>
        <p:spPr>
          <a:xfrm>
            <a:off x="3014080" y="1376036"/>
            <a:ext cx="5828077" cy="5681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Electrificación en la Colonia Nueva entre las calles Tomas Ramírez, Hidalgo, Independencia e Isabel la Católica </a:t>
            </a:r>
            <a:endParaRPr lang="es-MX" dirty="0"/>
          </a:p>
        </p:txBody>
      </p:sp>
      <p:sp>
        <p:nvSpPr>
          <p:cNvPr id="10" name="Rectángulo 9"/>
          <p:cNvSpPr/>
          <p:nvPr/>
        </p:nvSpPr>
        <p:spPr>
          <a:xfrm>
            <a:off x="925863" y="2658678"/>
            <a:ext cx="3219719" cy="4771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TERMINACIÓN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Diciembre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2019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3353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201</TotalTime>
  <Words>152</Words>
  <Application>Microsoft Office PowerPoint</Application>
  <PresentationFormat>Carta (216 x 279 mm)</PresentationFormat>
  <Paragraphs>10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pc</dc:creator>
  <cp:lastModifiedBy>Nena</cp:lastModifiedBy>
  <cp:revision>23</cp:revision>
  <cp:lastPrinted>2020-01-16T21:56:53Z</cp:lastPrinted>
  <dcterms:created xsi:type="dcterms:W3CDTF">2019-08-21T19:10:11Z</dcterms:created>
  <dcterms:modified xsi:type="dcterms:W3CDTF">2020-01-23T19:27:37Z</dcterms:modified>
</cp:coreProperties>
</file>