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letter"/>
  <p:notesSz cx="10018713" cy="68881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3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1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64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1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8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5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78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238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25D4-310D-4CFE-9304-670662646BE1}" type="datetimeFigureOut">
              <a:rPr lang="es-MX" smtClean="0"/>
              <a:t>23/01/2020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8478-50BB-4436-BF03-6058DC632FF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0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67" y="1875928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92" y="3470108"/>
            <a:ext cx="3151031" cy="236327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15" y="3160153"/>
            <a:ext cx="3309870" cy="248240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96607" y="2623832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INICIO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Octubre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2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104" y="1882813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66" y="3227767"/>
            <a:ext cx="3129566" cy="234717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8" y="3066981"/>
            <a:ext cx="3580327" cy="268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8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488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67" y="1837769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067" y="2823694"/>
            <a:ext cx="2196399" cy="29285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86" y="2784856"/>
            <a:ext cx="2225527" cy="296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187" y="1918589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91" y="3245476"/>
            <a:ext cx="3082344" cy="23117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48" y="3198790"/>
            <a:ext cx="3206839" cy="240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2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21" y="1934605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00" y="3428999"/>
            <a:ext cx="3670479" cy="176465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63"/>
          <a:stretch/>
        </p:blipFill>
        <p:spPr>
          <a:xfrm>
            <a:off x="4888340" y="3402523"/>
            <a:ext cx="3470049" cy="198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285" y="1871964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2" y="3390415"/>
            <a:ext cx="3760630" cy="180799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304" y="3517769"/>
            <a:ext cx="3696237" cy="177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99" y="1848847"/>
            <a:ext cx="569562" cy="56956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606467" y="1191438"/>
            <a:ext cx="65375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78051" y="1365161"/>
            <a:ext cx="5764106" cy="5795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Reparación del techo del la Esc. Primaria Adolfo López Mateos.</a:t>
            </a:r>
            <a:endParaRPr lang="es-MX" dirty="0"/>
          </a:p>
        </p:txBody>
      </p:sp>
      <p:sp>
        <p:nvSpPr>
          <p:cNvPr id="3" name="AutoShape 2" descr="blob:https://web.whatsapp.com/286990e3-f209-4f42-9ef5-1de9321a399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98" y="3981877"/>
            <a:ext cx="3531228" cy="16977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328" y="3438659"/>
            <a:ext cx="3255424" cy="2441568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925863" y="2658678"/>
            <a:ext cx="3219719" cy="477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TERMINACIÓN</a:t>
            </a:r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Noviembre 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697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92</Words>
  <Application>Microsoft Office PowerPoint</Application>
  <PresentationFormat>Carta (216 x 279 mm)</PresentationFormat>
  <Paragraphs>9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Nena</cp:lastModifiedBy>
  <cp:revision>15</cp:revision>
  <cp:lastPrinted>2019-08-22T13:18:17Z</cp:lastPrinted>
  <dcterms:created xsi:type="dcterms:W3CDTF">2019-08-21T19:10:11Z</dcterms:created>
  <dcterms:modified xsi:type="dcterms:W3CDTF">2020-01-23T17:58:50Z</dcterms:modified>
</cp:coreProperties>
</file>