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letter"/>
  <p:notesSz cx="10020300" cy="68881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35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11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6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80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1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816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86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5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78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38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07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082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calle Toribio Corona en la comunidad de la Sauceda</a:t>
            </a:r>
            <a:endParaRPr lang="es-MX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38" y="3168492"/>
            <a:ext cx="2110449" cy="281393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133341" y="2651424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INICIO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Septiembre 2019</a:t>
            </a:r>
            <a:endParaRPr lang="es-MX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95"/>
          <a:stretch/>
        </p:blipFill>
        <p:spPr>
          <a:xfrm>
            <a:off x="6156101" y="2871398"/>
            <a:ext cx="1493949" cy="310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2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556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calle Toribio Corona en la comunidad de la Sauceda</a:t>
            </a:r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715" y="3224202"/>
            <a:ext cx="2996484" cy="2247363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259" y="2822274"/>
            <a:ext cx="2288415" cy="305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0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344" y="1952358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calle Toribio Corona en la comunidad de la Sauceda</a:t>
            </a:r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016" y="3164724"/>
            <a:ext cx="2170901" cy="289453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977" y="3038584"/>
            <a:ext cx="2265506" cy="302067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133341" y="2651424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TERMINACIÓN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Octubre 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956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44</Words>
  <Application>Microsoft Office PowerPoint</Application>
  <PresentationFormat>Carta (216 x 279 mm)</PresentationFormat>
  <Paragraphs>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Nena</cp:lastModifiedBy>
  <cp:revision>17</cp:revision>
  <cp:lastPrinted>2019-12-11T20:46:31Z</cp:lastPrinted>
  <dcterms:created xsi:type="dcterms:W3CDTF">2019-08-21T19:10:11Z</dcterms:created>
  <dcterms:modified xsi:type="dcterms:W3CDTF">2020-01-23T19:15:12Z</dcterms:modified>
</cp:coreProperties>
</file>