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letter"/>
  <p:notesSz cx="10018713" cy="6888163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 autoAdjust="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5354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115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5645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806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47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517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88161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2862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754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63785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2383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8076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299" y="1848847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Construcción de domo en la Esc. Primaria Emiliano Zapata 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980" y="3254858"/>
            <a:ext cx="1530386" cy="272068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950" y="3204472"/>
            <a:ext cx="1618698" cy="2877685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996607" y="2623832"/>
            <a:ext cx="3219719" cy="4771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INICIO</a:t>
            </a:r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</a:t>
            </a:r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Diciembre </a:t>
            </a:r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2019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7228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218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299" y="1848847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Construcción de domo en la Esc. Primaria Emiliano Zapata 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533" y="3206317"/>
            <a:ext cx="1571868" cy="279443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669" y="3808121"/>
            <a:ext cx="3348507" cy="1883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42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299" y="1848847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Construcción de domo en la Esc. Primaria Emiliano Zapata </a:t>
            </a:r>
            <a:endParaRPr lang="es-MX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233" y="3029207"/>
            <a:ext cx="1422030" cy="300032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245" y="3029206"/>
            <a:ext cx="1436118" cy="303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03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671" y="1979473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Construcción de domo en la Esc. Primaria Emiliano Zapata 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39" y="3723426"/>
            <a:ext cx="3584156" cy="201608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910" y="3723426"/>
            <a:ext cx="3799267" cy="1795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1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218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374" y="1968385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Construcción de domo en la Esc. Primaria Emiliano Zapata 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79" y="3701250"/>
            <a:ext cx="3460839" cy="194672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397" y="3701250"/>
            <a:ext cx="3460837" cy="1946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52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34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6285" y="1949546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Construcción de domo en la Esc. Primaria Emiliano Zapata 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20" y="3436629"/>
            <a:ext cx="3486732" cy="196128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863" y="3461339"/>
            <a:ext cx="3673461" cy="2066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49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553" y="1966691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Construcción de domo en la Esc. Primaria Emiliano Zapata 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15" y="3341175"/>
            <a:ext cx="3253576" cy="2440182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115" y="3029207"/>
            <a:ext cx="2081975" cy="2775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6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218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3517" y="1923190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Construcción de domo en la Esc. Primaria Emiliano Zapata 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795" y="3527565"/>
            <a:ext cx="3081007" cy="231075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368" y="3610859"/>
            <a:ext cx="2969949" cy="2227462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925863" y="2658678"/>
            <a:ext cx="3219719" cy="4771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TERMINACIÓN</a:t>
            </a:r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</a:t>
            </a:r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Diciembre</a:t>
            </a:r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2019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143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154</TotalTime>
  <Words>88</Words>
  <Application>Microsoft Office PowerPoint</Application>
  <PresentationFormat>Carta (216 x 279 mm)</PresentationFormat>
  <Paragraphs>10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pc</dc:creator>
  <cp:lastModifiedBy>Nena</cp:lastModifiedBy>
  <cp:revision>14</cp:revision>
  <cp:lastPrinted>2019-08-22T13:18:17Z</cp:lastPrinted>
  <dcterms:created xsi:type="dcterms:W3CDTF">2019-08-21T19:10:11Z</dcterms:created>
  <dcterms:modified xsi:type="dcterms:W3CDTF">2020-01-23T19:12:57Z</dcterms:modified>
</cp:coreProperties>
</file>