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4" r:id="rId6"/>
    <p:sldId id="260" r:id="rId7"/>
    <p:sldId id="262" r:id="rId8"/>
    <p:sldId id="261" r:id="rId9"/>
    <p:sldId id="263" r:id="rId10"/>
  </p:sldIdLst>
  <p:sldSz cx="9144000" cy="6858000" type="letter"/>
  <p:notesSz cx="10018713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941" y="3837903"/>
            <a:ext cx="3589680" cy="17258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75" y="3837903"/>
            <a:ext cx="3589681" cy="172580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96607" y="2623832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Octubre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5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33" y="3953421"/>
            <a:ext cx="3752647" cy="18041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55" y="3953865"/>
            <a:ext cx="3319659" cy="159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94141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10" y="3753748"/>
            <a:ext cx="3614653" cy="173781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1" t="-1723" r="-1" b="1723"/>
          <a:stretch/>
        </p:blipFill>
        <p:spPr>
          <a:xfrm>
            <a:off x="5026544" y="3428999"/>
            <a:ext cx="3528059" cy="224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57" y="4003099"/>
            <a:ext cx="3593206" cy="17275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88" y="3874243"/>
            <a:ext cx="3489957" cy="167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71" y="195097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61" y="3949107"/>
            <a:ext cx="3652964" cy="175623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76" y="3243331"/>
            <a:ext cx="2092309" cy="278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043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813" y="3955301"/>
            <a:ext cx="3477295" cy="16717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12" y="3920870"/>
            <a:ext cx="3548910" cy="170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175" y="198715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3"/>
          <a:stretch/>
        </p:blipFill>
        <p:spPr>
          <a:xfrm>
            <a:off x="4842456" y="3609303"/>
            <a:ext cx="3490174" cy="202367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8"/>
          <a:stretch/>
        </p:blipFill>
        <p:spPr>
          <a:xfrm>
            <a:off x="1130527" y="3345407"/>
            <a:ext cx="2581402" cy="228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4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595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71"/>
          <a:stretch/>
        </p:blipFill>
        <p:spPr>
          <a:xfrm>
            <a:off x="5512158" y="3696237"/>
            <a:ext cx="2380889" cy="234370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44" y="3371303"/>
            <a:ext cx="2001477" cy="266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595" y="190820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Empedrado en la calle Sabas Reyes en el Fraccionamiento del Rosario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5" y="3224211"/>
            <a:ext cx="2120989" cy="282798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155" y="3526595"/>
            <a:ext cx="3043440" cy="228258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6607" y="2623832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TERMINACION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Diciembre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26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107</Words>
  <Application>Microsoft Office PowerPoint</Application>
  <PresentationFormat>Carta (216 x 279 mm)</PresentationFormat>
  <Paragraphs>11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16</cp:revision>
  <cp:lastPrinted>2019-08-22T13:18:17Z</cp:lastPrinted>
  <dcterms:created xsi:type="dcterms:W3CDTF">2019-08-21T19:10:11Z</dcterms:created>
  <dcterms:modified xsi:type="dcterms:W3CDTF">2020-01-23T18:54:53Z</dcterms:modified>
</cp:coreProperties>
</file>